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9871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480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745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12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529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33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92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03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18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610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70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D4DCC50A-571F-4E4E-8616-E7A834FF0BE4}" type="datetimeFigureOut">
              <a:rPr lang="en-GB" smtClean="0"/>
              <a:t>15/03/2023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B62BE1B-79C6-437E-8C48-960492279A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80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3411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A5E7CA-2144-76A9-C382-41464D72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r="5847"/>
          <a:stretch/>
        </p:blipFill>
        <p:spPr bwMode="auto">
          <a:xfrm>
            <a:off x="20" y="-3"/>
            <a:ext cx="12191980" cy="73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60FEDA-024E-181D-A8EE-B62BD868C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963173"/>
          </a:xfrm>
        </p:spPr>
        <p:txBody>
          <a:bodyPr>
            <a:normAutofit/>
          </a:bodyPr>
          <a:lstStyle/>
          <a:p>
            <a:r>
              <a:rPr lang="en-US"/>
              <a:t>Minor Skilled</a:t>
            </a:r>
            <a:br>
              <a:rPr lang="en-US"/>
            </a:br>
            <a:r>
              <a:rPr lang="en-US"/>
              <a:t>Evaluation presentation 1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BF8AB-E465-8FE7-0302-8EFE8FC0B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Nils Meijer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948C6639-F651-4D15-A695-E9D03BB2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062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4" y="539087"/>
            <a:ext cx="4534047" cy="1584895"/>
          </a:xfrm>
        </p:spPr>
        <p:txBody>
          <a:bodyPr>
            <a:normAutofit/>
          </a:bodyPr>
          <a:lstStyle/>
          <a:p>
            <a:r>
              <a:rPr lang="en-US"/>
              <a:t>What were my ideas?</a:t>
            </a: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BA5B49-EF8C-B23E-E4C3-9BA26FD4B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07" r="23503"/>
          <a:stretch/>
        </p:blipFill>
        <p:spPr bwMode="auto">
          <a:xfrm>
            <a:off x="20" y="10"/>
            <a:ext cx="6094799" cy="6857990"/>
          </a:xfrm>
          <a:prstGeom prst="rect">
            <a:avLst/>
          </a:prstGeom>
          <a:solidFill>
            <a:srgbClr val="FF0000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3" y="2438399"/>
            <a:ext cx="4572002" cy="3880514"/>
          </a:xfrm>
        </p:spPr>
        <p:txBody>
          <a:bodyPr>
            <a:normAutofit/>
          </a:bodyPr>
          <a:lstStyle/>
          <a:p>
            <a:r>
              <a:rPr lang="en-US" dirty="0" err="1"/>
              <a:t>Synty</a:t>
            </a:r>
            <a:r>
              <a:rPr lang="en-US" dirty="0"/>
              <a:t> asset pack </a:t>
            </a:r>
          </a:p>
          <a:p>
            <a:pPr lvl="1"/>
            <a:r>
              <a:rPr lang="en-US" dirty="0"/>
              <a:t>Gun range </a:t>
            </a:r>
          </a:p>
          <a:p>
            <a:pPr lvl="1"/>
            <a:r>
              <a:rPr lang="en-US" dirty="0"/>
              <a:t>Tank simulator (final choice)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Action game</a:t>
            </a:r>
          </a:p>
          <a:p>
            <a:pPr lvl="1"/>
            <a:r>
              <a:rPr lang="en-US" dirty="0"/>
              <a:t>AI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Potential future jobs</a:t>
            </a:r>
          </a:p>
          <a:p>
            <a:pPr lvl="2"/>
            <a:r>
              <a:rPr lang="en-US" dirty="0"/>
              <a:t>AI programmer</a:t>
            </a:r>
          </a:p>
          <a:p>
            <a:pPr lvl="2"/>
            <a:r>
              <a:rPr lang="en-US" dirty="0"/>
              <a:t>Gameplay programmer</a:t>
            </a:r>
          </a:p>
          <a:p>
            <a:pPr lvl="2"/>
            <a:r>
              <a:rPr lang="en-US" dirty="0"/>
              <a:t>Tool programmer</a:t>
            </a:r>
          </a:p>
        </p:txBody>
      </p:sp>
    </p:spTree>
    <p:extLst>
      <p:ext uri="{BB962C8B-B14F-4D97-AF65-F5344CB8AC3E}">
        <p14:creationId xmlns:p14="http://schemas.microsoft.com/office/powerpoint/2010/main" val="1956969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92" y="677863"/>
            <a:ext cx="4534047" cy="1325562"/>
          </a:xfrm>
        </p:spPr>
        <p:txBody>
          <a:bodyPr>
            <a:normAutofit/>
          </a:bodyPr>
          <a:lstStyle/>
          <a:p>
            <a:r>
              <a:rPr lang="en-US" sz="3200" dirty="0"/>
              <a:t>What did I work on?</a:t>
            </a:r>
            <a:endParaRPr lang="en-GB" sz="3200" dirty="0"/>
          </a:p>
        </p:txBody>
      </p:sp>
      <p:sp>
        <p:nvSpPr>
          <p:cNvPr id="2055" name="Rectangle 2054">
            <a:extLst>
              <a:ext uri="{FF2B5EF4-FFF2-40B4-BE49-F238E27FC236}">
                <a16:creationId xmlns:a16="http://schemas.microsoft.com/office/drawing/2014/main" id="{50CF6C96-4596-4D83-A9F9-A3AB22AB4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480D7D-E265-E43B-914F-EBC64D9E7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633157" y="1963690"/>
            <a:ext cx="5209989" cy="293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517" y="1963690"/>
            <a:ext cx="4528639" cy="4092553"/>
          </a:xfrm>
        </p:spPr>
        <p:txBody>
          <a:bodyPr>
            <a:normAutofit fontScale="85000" lnSpcReduction="20000"/>
          </a:bodyPr>
          <a:lstStyle/>
          <a:p>
            <a:r>
              <a:rPr lang="en-US" sz="1500" dirty="0"/>
              <a:t>Week 1</a:t>
            </a:r>
          </a:p>
          <a:p>
            <a:pPr lvl="1"/>
            <a:r>
              <a:rPr lang="en-US" sz="1500" dirty="0"/>
              <a:t>Brainstorming</a:t>
            </a:r>
          </a:p>
          <a:p>
            <a:pPr lvl="1"/>
            <a:r>
              <a:rPr lang="en-US" sz="1500" dirty="0"/>
              <a:t>Research</a:t>
            </a:r>
          </a:p>
          <a:p>
            <a:pPr lvl="1"/>
            <a:r>
              <a:rPr lang="en-US" sz="1500" dirty="0"/>
              <a:t>Started programming Tank Controller components</a:t>
            </a:r>
          </a:p>
          <a:p>
            <a:r>
              <a:rPr lang="en-US" sz="1500" dirty="0"/>
              <a:t>Week 2</a:t>
            </a:r>
          </a:p>
          <a:p>
            <a:pPr lvl="1"/>
            <a:r>
              <a:rPr lang="en-US" sz="1500" dirty="0"/>
              <a:t>Movement component</a:t>
            </a:r>
          </a:p>
          <a:p>
            <a:pPr lvl="1"/>
            <a:r>
              <a:rPr lang="en-US" sz="1500" dirty="0"/>
              <a:t>Custom editor </a:t>
            </a:r>
          </a:p>
          <a:p>
            <a:pPr lvl="1"/>
            <a:r>
              <a:rPr lang="en-US" sz="1500" dirty="0"/>
              <a:t>Camera controller</a:t>
            </a:r>
          </a:p>
          <a:p>
            <a:pPr lvl="1"/>
            <a:r>
              <a:rPr lang="en-US" sz="1500" dirty="0"/>
              <a:t>Shooting component</a:t>
            </a:r>
          </a:p>
          <a:p>
            <a:r>
              <a:rPr lang="en-US" sz="1500" dirty="0"/>
              <a:t>Week 3</a:t>
            </a:r>
          </a:p>
          <a:p>
            <a:pPr lvl="1"/>
            <a:r>
              <a:rPr lang="en-US" sz="1500" dirty="0"/>
              <a:t>Shooting component</a:t>
            </a:r>
          </a:p>
          <a:p>
            <a:pPr lvl="1"/>
            <a:r>
              <a:rPr lang="en-US" sz="1500" dirty="0"/>
              <a:t>Damage registration system</a:t>
            </a:r>
          </a:p>
          <a:p>
            <a:r>
              <a:rPr lang="en-US" sz="1500" dirty="0"/>
              <a:t>Week 4(.5)</a:t>
            </a:r>
          </a:p>
          <a:p>
            <a:pPr lvl="1"/>
            <a:r>
              <a:rPr lang="en-US" sz="1500" dirty="0"/>
              <a:t>Research</a:t>
            </a:r>
          </a:p>
          <a:p>
            <a:pPr lvl="1"/>
            <a:r>
              <a:rPr lang="en-US" sz="1500" dirty="0"/>
              <a:t>Reworked movement component (gear shifting)</a:t>
            </a:r>
            <a:br>
              <a:rPr lang="en-US" sz="1500" dirty="0"/>
            </a:br>
            <a:br>
              <a:rPr lang="en-US" sz="1500" dirty="0"/>
            </a:br>
            <a:r>
              <a:rPr lang="en-US" sz="1500" dirty="0"/>
              <a:t> 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07338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work out?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Researched several tank-related games</a:t>
            </a:r>
          </a:p>
          <a:p>
            <a:pPr lvl="1"/>
            <a:r>
              <a:rPr lang="en-US" dirty="0"/>
              <a:t>Gunner Heat PC, </a:t>
            </a:r>
            <a:r>
              <a:rPr lang="en-US" dirty="0" err="1"/>
              <a:t>Warthunder</a:t>
            </a:r>
            <a:r>
              <a:rPr lang="en-US" dirty="0"/>
              <a:t>, World of Tanks</a:t>
            </a:r>
          </a:p>
          <a:p>
            <a:r>
              <a:rPr lang="en-US" dirty="0"/>
              <a:t>Implementing features by breaking down into goals &gt; subgoals</a:t>
            </a:r>
          </a:p>
          <a:p>
            <a:r>
              <a:rPr lang="en-US" dirty="0"/>
              <a:t>Example: Tank Controller</a:t>
            </a:r>
          </a:p>
          <a:p>
            <a:pPr lvl="1"/>
            <a:r>
              <a:rPr lang="en-US" dirty="0"/>
              <a:t>Move component</a:t>
            </a:r>
          </a:p>
          <a:p>
            <a:pPr lvl="2"/>
            <a:r>
              <a:rPr lang="en-US" dirty="0"/>
              <a:t>Subgoals:</a:t>
            </a:r>
          </a:p>
          <a:p>
            <a:pPr lvl="3"/>
            <a:r>
              <a:rPr lang="en-US" dirty="0"/>
              <a:t>Custom editor window</a:t>
            </a:r>
          </a:p>
          <a:p>
            <a:pPr lvl="3"/>
            <a:r>
              <a:rPr lang="en-US" dirty="0"/>
              <a:t>Tank tracks (wheel colliders)</a:t>
            </a:r>
          </a:p>
          <a:p>
            <a:pPr lvl="3"/>
            <a:r>
              <a:rPr lang="en-US" dirty="0"/>
              <a:t>Gear shifting system</a:t>
            </a:r>
          </a:p>
          <a:p>
            <a:pPr lvl="1"/>
            <a:r>
              <a:rPr lang="en-US" dirty="0"/>
              <a:t>Turret control component</a:t>
            </a:r>
          </a:p>
          <a:p>
            <a:pPr lvl="2"/>
            <a:r>
              <a:rPr lang="en-US" dirty="0"/>
              <a:t>Subgoals:</a:t>
            </a:r>
          </a:p>
          <a:p>
            <a:pPr lvl="3"/>
            <a:r>
              <a:rPr lang="en-US" dirty="0"/>
              <a:t>Turret rotation</a:t>
            </a:r>
          </a:p>
          <a:p>
            <a:pPr lvl="3"/>
            <a:r>
              <a:rPr lang="en-US" dirty="0"/>
              <a:t>Barrel/cannon rotation</a:t>
            </a:r>
          </a:p>
          <a:p>
            <a:pPr lvl="1"/>
            <a:r>
              <a:rPr lang="en-US" dirty="0"/>
              <a:t>Camera Component</a:t>
            </a:r>
          </a:p>
          <a:p>
            <a:pPr lvl="2"/>
            <a:r>
              <a:rPr lang="en-US" dirty="0"/>
              <a:t>Subgoals:</a:t>
            </a:r>
          </a:p>
          <a:p>
            <a:pPr lvl="3"/>
            <a:r>
              <a:rPr lang="en-US" dirty="0"/>
              <a:t>ADS</a:t>
            </a:r>
          </a:p>
          <a:p>
            <a:pPr lvl="3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person</a:t>
            </a:r>
          </a:p>
          <a:p>
            <a:pPr lvl="3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person</a:t>
            </a:r>
          </a:p>
          <a:p>
            <a:pPr lvl="1"/>
            <a:endParaRPr lang="en-GB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13E04-E8E9-CC48-03FB-0170DA14D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205"/>
          <a:stretch/>
        </p:blipFill>
        <p:spPr>
          <a:xfrm>
            <a:off x="8189655" y="3333258"/>
            <a:ext cx="3127248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9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04650" cy="4351337"/>
          </a:xfrm>
        </p:spPr>
        <p:txBody>
          <a:bodyPr/>
          <a:lstStyle/>
          <a:p>
            <a:r>
              <a:rPr lang="en-US" dirty="0"/>
              <a:t>Toggl hours tracking</a:t>
            </a:r>
          </a:p>
          <a:p>
            <a:r>
              <a:rPr lang="en-US" dirty="0"/>
              <a:t>Agile workflow - feature-driven development (previous slide)</a:t>
            </a:r>
          </a:p>
          <a:p>
            <a:r>
              <a:rPr lang="en-US" dirty="0"/>
              <a:t>Set goals to achieve and skills to learn</a:t>
            </a:r>
          </a:p>
          <a:p>
            <a:pPr marL="27432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B482F9-982A-F6C7-DE11-E80952083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292" y="1548025"/>
            <a:ext cx="1603088" cy="2213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8449F6-7774-ABBA-3087-571B117FE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010" y="4203418"/>
            <a:ext cx="3359300" cy="20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3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204650" cy="4351337"/>
          </a:xfrm>
        </p:spPr>
        <p:txBody>
          <a:bodyPr/>
          <a:lstStyle/>
          <a:p>
            <a:r>
              <a:rPr lang="en-US" dirty="0"/>
              <a:t>Planning specifies:</a:t>
            </a:r>
          </a:p>
          <a:p>
            <a:pPr lvl="1"/>
            <a:r>
              <a:rPr lang="en-US" dirty="0"/>
              <a:t>Priority</a:t>
            </a:r>
          </a:p>
          <a:p>
            <a:pPr lvl="1"/>
            <a:r>
              <a:rPr lang="en-US" dirty="0"/>
              <a:t>Per week</a:t>
            </a:r>
          </a:p>
          <a:p>
            <a:pPr lvl="1"/>
            <a:r>
              <a:rPr lang="en-US" dirty="0"/>
              <a:t>Feature</a:t>
            </a:r>
          </a:p>
          <a:p>
            <a:pPr lvl="1"/>
            <a:r>
              <a:rPr lang="en-US" dirty="0"/>
              <a:t>What will I deliver</a:t>
            </a:r>
          </a:p>
          <a:p>
            <a:pPr lvl="1"/>
            <a:endParaRPr lang="en-US" dirty="0"/>
          </a:p>
          <a:p>
            <a:r>
              <a:rPr lang="en-US" dirty="0"/>
              <a:t>Planning 4/5 weeks ahead at a time</a:t>
            </a:r>
          </a:p>
          <a:p>
            <a:pPr lvl="1"/>
            <a:r>
              <a:rPr lang="en-US" dirty="0"/>
              <a:t>Planning until next evaluation -&gt;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65043-EC3C-089C-72BB-285968821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787" y="291490"/>
            <a:ext cx="3765030" cy="32501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53630-84D8-AD32-0D3C-D22A7570F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335" y="3748720"/>
            <a:ext cx="5322464" cy="301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8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Assurance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Former colleague/lead developer Total Reality</a:t>
            </a:r>
          </a:p>
          <a:p>
            <a:pPr lvl="1"/>
            <a:r>
              <a:rPr lang="en-US" dirty="0"/>
              <a:t>Feedback gathered, but not enough time to apply all of it (the meeting was last night).</a:t>
            </a:r>
          </a:p>
          <a:p>
            <a:endParaRPr lang="en-GB" dirty="0"/>
          </a:p>
          <a:p>
            <a:r>
              <a:rPr lang="en-GB" dirty="0"/>
              <a:t>Emailed several studios developing tank simulators</a:t>
            </a:r>
          </a:p>
          <a:p>
            <a:endParaRPr lang="en-GB" dirty="0"/>
          </a:p>
          <a:p>
            <a:r>
              <a:rPr lang="en-GB" dirty="0"/>
              <a:t>For the rest of the minor:</a:t>
            </a:r>
          </a:p>
          <a:p>
            <a:pPr lvl="1"/>
            <a:r>
              <a:rPr lang="en-GB" dirty="0"/>
              <a:t>Preferably multiple meetings with Quality Assurer(s?)</a:t>
            </a:r>
          </a:p>
          <a:p>
            <a:pPr lvl="1"/>
            <a:r>
              <a:rPr lang="en-GB" dirty="0"/>
              <a:t>Playtests</a:t>
            </a:r>
          </a:p>
        </p:txBody>
      </p:sp>
    </p:spTree>
    <p:extLst>
      <p:ext uri="{BB962C8B-B14F-4D97-AF65-F5344CB8AC3E}">
        <p14:creationId xmlns:p14="http://schemas.microsoft.com/office/powerpoint/2010/main" val="894648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93CD4-B5E7-D151-F096-5C0EA94B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can do better – self reflection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CB4E-DE2F-307B-CBFF-E9A7A5C5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Update/increase hour estimations if:</a:t>
            </a:r>
          </a:p>
          <a:p>
            <a:pPr lvl="1"/>
            <a:r>
              <a:rPr lang="en-US" dirty="0"/>
              <a:t>Things take longer than expected</a:t>
            </a:r>
          </a:p>
          <a:p>
            <a:pPr lvl="1"/>
            <a:r>
              <a:rPr lang="en-US" dirty="0"/>
              <a:t>Features are implemented differently than expected</a:t>
            </a:r>
          </a:p>
          <a:p>
            <a:pPr lvl="1"/>
            <a:endParaRPr lang="en-GB" dirty="0"/>
          </a:p>
          <a:p>
            <a:r>
              <a:rPr lang="en-GB" sz="1600" dirty="0"/>
              <a:t>Be mindful of getting side-tracked (working on other features at the same time)</a:t>
            </a:r>
          </a:p>
          <a:p>
            <a:endParaRPr lang="en-GB" sz="1600" dirty="0"/>
          </a:p>
          <a:p>
            <a:r>
              <a:rPr lang="en-GB" sz="1600" dirty="0"/>
              <a:t>More detailed hour registrations - know exactly what I did on a day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348084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401</TotalTime>
  <Words>303</Words>
  <Application>Microsoft Office PowerPoint</Application>
  <PresentationFormat>Widescreen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Schoolbook</vt:lpstr>
      <vt:lpstr>Wingdings 2</vt:lpstr>
      <vt:lpstr>View</vt:lpstr>
      <vt:lpstr>Minor Skilled Evaluation presentation 1</vt:lpstr>
      <vt:lpstr>What were my ideas?</vt:lpstr>
      <vt:lpstr>What did I work on?</vt:lpstr>
      <vt:lpstr>How did it work out?</vt:lpstr>
      <vt:lpstr>Planning</vt:lpstr>
      <vt:lpstr>Planning</vt:lpstr>
      <vt:lpstr>Quality Assurance</vt:lpstr>
      <vt:lpstr>What I can do better – self 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Minor Skilled Evaluation presentation</dc:title>
  <dc:creator>Nils Meijer</dc:creator>
  <cp:lastModifiedBy>Nils Meijer</cp:lastModifiedBy>
  <cp:revision>117</cp:revision>
  <dcterms:created xsi:type="dcterms:W3CDTF">2023-03-15T11:30:47Z</dcterms:created>
  <dcterms:modified xsi:type="dcterms:W3CDTF">2023-03-15T18:12:45Z</dcterms:modified>
</cp:coreProperties>
</file>